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69" r:id="rId2"/>
    <p:sldId id="264" r:id="rId3"/>
    <p:sldId id="273" r:id="rId4"/>
    <p:sldId id="632" r:id="rId5"/>
    <p:sldId id="643" r:id="rId6"/>
    <p:sldId id="645" r:id="rId7"/>
    <p:sldId id="644" r:id="rId8"/>
    <p:sldId id="647" r:id="rId9"/>
    <p:sldId id="648" r:id="rId10"/>
    <p:sldId id="649" r:id="rId11"/>
    <p:sldId id="650" r:id="rId12"/>
    <p:sldId id="651" r:id="rId13"/>
    <p:sldId id="279" r:id="rId14"/>
  </p:sldIdLst>
  <p:sldSz cx="12192000" cy="6858000"/>
  <p:notesSz cx="6858000" cy="9144000"/>
  <p:embeddedFontLst>
    <p:embeddedFont>
      <p:font typeface="NanumSquareOTF ExtraBold" panose="020B0600000101010101" pitchFamily="34" charset="-127"/>
      <p:bold r:id="rId16"/>
    </p:embeddedFont>
    <p:embeddedFont>
      <p:font typeface="NanumSquareOTF Light" panose="020B0600000101010101" pitchFamily="34" charset="-127"/>
      <p:regular r:id="rId17"/>
    </p:embeddedFont>
    <p:embeddedFont>
      <p:font typeface="나눔스퀘어" panose="020B0600000101010101" pitchFamily="34" charset="-127"/>
      <p:regular r:id="rId18"/>
    </p:embeddedFont>
    <p:embeddedFont>
      <p:font typeface="나눔스퀘어OTF" panose="020B0600000101010101" pitchFamily="34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2" autoAdjust="0"/>
    <p:restoredTop sz="78860" autoAdjust="0"/>
  </p:normalViewPr>
  <p:slideViewPr>
    <p:cSldViewPr snapToGrid="0" showGuides="1">
      <p:cViewPr varScale="1">
        <p:scale>
          <a:sx n="78" d="100"/>
          <a:sy n="78" d="100"/>
        </p:scale>
        <p:origin x="867" y="3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-21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FCCA108E-83CE-48A1-8F21-EE728B54F4DF}" type="datetimeFigureOut">
              <a:rPr lang="ko-KR" altLang="en-US" smtClean="0"/>
              <a:pPr/>
              <a:t>2022-08-23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6D035A27-F45C-48DB-B684-3AD980ADAF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6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localhost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127.0.0.1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 자신의 컴퓨터를 가리킴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(DNS)</a:t>
            </a: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www.naver.com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사실은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202.179.177.22 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도메인을 알면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주소를 안 외워도 되니까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endParaRPr lang="en-US" altLang="ko-KR" b="0" dirty="0"/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127.0.0.1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같은 형태를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IPv4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라고 그럼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그런데 수요의 기하급수적 증가로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IPv6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전환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서버를 배포하고 싶으면 컴퓨터가 항상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켜져있고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프로그램이 실행되고 있어야 함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또한 공개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주소를 사용해야 함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몇가지 방법이 있는데 클라우드 서버를 많이 이용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물리적 공간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 =&gt;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큰 비용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가상의 공간으로 사용 시 네트워크 환경으로 쉽게 접근해서 이용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요즘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AWS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많이 사용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960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클래스의 집합 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ko-KR" altLang="en-US" dirty="0" err="1"/>
              <a:t>한개</a:t>
            </a:r>
            <a:r>
              <a:rPr lang="ko-KR" altLang="en-US" dirty="0"/>
              <a:t> 파일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패키지</a:t>
            </a:r>
            <a:r>
              <a:rPr lang="en-US" altLang="ko-KR" dirty="0"/>
              <a:t>: </a:t>
            </a:r>
            <a:r>
              <a:rPr lang="ko-KR" altLang="en-US" dirty="0"/>
              <a:t>모듈을 </a:t>
            </a:r>
            <a:r>
              <a:rPr lang="ko-KR" altLang="en-US" dirty="0" err="1"/>
              <a:t>모아놓은</a:t>
            </a:r>
            <a:r>
              <a:rPr lang="ko-KR" altLang="en-US" dirty="0"/>
              <a:t> 폴더 </a:t>
            </a:r>
            <a:r>
              <a:rPr lang="en-US" altLang="ko-KR" dirty="0"/>
              <a:t>(</a:t>
            </a:r>
            <a:r>
              <a:rPr lang="ko-KR" altLang="en-US" dirty="0"/>
              <a:t>종종 라이브러리라고 불리기도 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엄밀하게 말하면 라이브러리는 패키지의 집합 </a:t>
            </a:r>
            <a:r>
              <a:rPr lang="en-US" altLang="ko-KR" dirty="0"/>
              <a:t>(</a:t>
            </a:r>
            <a:r>
              <a:rPr lang="ko-KR" altLang="en-US" dirty="0"/>
              <a:t>패키지보다 </a:t>
            </a:r>
            <a:r>
              <a:rPr lang="ko-KR" altLang="en-US" dirty="0" err="1"/>
              <a:t>조금더</a:t>
            </a:r>
            <a:r>
              <a:rPr lang="ko-KR" altLang="en-US" dirty="0"/>
              <a:t> 포괄적인 개념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932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26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클래스의 집합 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ko-KR" altLang="en-US" dirty="0" err="1"/>
              <a:t>한개</a:t>
            </a:r>
            <a:r>
              <a:rPr lang="ko-KR" altLang="en-US" dirty="0"/>
              <a:t> 파일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패키지</a:t>
            </a:r>
            <a:r>
              <a:rPr lang="en-US" altLang="ko-KR" dirty="0"/>
              <a:t>: </a:t>
            </a:r>
            <a:r>
              <a:rPr lang="ko-KR" altLang="en-US" dirty="0"/>
              <a:t>모듈을 </a:t>
            </a:r>
            <a:r>
              <a:rPr lang="ko-KR" altLang="en-US" dirty="0" err="1"/>
              <a:t>모아놓은</a:t>
            </a:r>
            <a:r>
              <a:rPr lang="ko-KR" altLang="en-US" dirty="0"/>
              <a:t> 폴더 </a:t>
            </a:r>
            <a:r>
              <a:rPr lang="en-US" altLang="ko-KR" dirty="0"/>
              <a:t>(</a:t>
            </a:r>
            <a:r>
              <a:rPr lang="ko-KR" altLang="en-US" dirty="0"/>
              <a:t>종종 라이브러리라고 불리기도 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엄밀하게 말하면 라이브러리는 패키지의 집합 </a:t>
            </a:r>
            <a:r>
              <a:rPr lang="en-US" altLang="ko-KR" dirty="0"/>
              <a:t>(</a:t>
            </a:r>
            <a:r>
              <a:rPr lang="ko-KR" altLang="en-US" dirty="0"/>
              <a:t>패키지보다 </a:t>
            </a:r>
            <a:r>
              <a:rPr lang="ko-KR" altLang="en-US" dirty="0" err="1"/>
              <a:t>조금더</a:t>
            </a:r>
            <a:r>
              <a:rPr lang="ko-KR" altLang="en-US" dirty="0"/>
              <a:t> 포괄적인 개념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09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클라이언트가 웹 서버에게 사용자 요청의 목적이나 내용을 알리는 수단으로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요청 메서드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주소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  <a:r>
              <a:rPr lang="ko-KR" altLang="en-US" dirty="0"/>
              <a:t> 목적에 따라 </a:t>
            </a:r>
            <a:r>
              <a:rPr lang="en-US" altLang="ko-KR" b="1" dirty="0"/>
              <a:t>GET, POST, PUT, PATCH, DELETE</a:t>
            </a:r>
            <a:r>
              <a:rPr lang="ko-KR" altLang="en-US" dirty="0"/>
              <a:t>로 구별됨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200" b="1" dirty="0"/>
              <a:t>GET method</a:t>
            </a:r>
            <a:br>
              <a:rPr lang="en-US" altLang="ko-KR" sz="1200" b="1" dirty="0">
                <a:solidFill>
                  <a:schemeClr val="accent1"/>
                </a:solidFill>
              </a:rPr>
            </a:br>
            <a:r>
              <a:rPr lang="ko-KR" altLang="en-US" sz="1200" dirty="0"/>
              <a:t>서버에서 자원을 </a:t>
            </a:r>
            <a:r>
              <a:rPr lang="ko-KR" altLang="en-US" sz="1200" dirty="0" err="1"/>
              <a:t>가져오고자할</a:t>
            </a:r>
            <a:r>
              <a:rPr lang="ko-KR" altLang="en-US" sz="1200" dirty="0"/>
              <a:t> 때 사용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Ex. </a:t>
            </a:r>
            <a:r>
              <a:rPr lang="ko-KR" altLang="en-US" sz="1200" dirty="0"/>
              <a:t>게시판의 게시물 조회</a:t>
            </a:r>
            <a:r>
              <a:rPr lang="en-US" altLang="ko-KR" sz="1200" dirty="0"/>
              <a:t>,</a:t>
            </a:r>
            <a:r>
              <a:rPr lang="ko-KR" altLang="en-US" sz="1200" dirty="0"/>
              <a:t> 댓글 조회</a:t>
            </a:r>
            <a:endParaRPr lang="en-US" altLang="ko-KR" sz="1200" dirty="0"/>
          </a:p>
          <a:p>
            <a:r>
              <a:rPr lang="en-US" altLang="ko-KR" sz="1200" b="1" dirty="0"/>
              <a:t>POST method</a:t>
            </a:r>
            <a:br>
              <a:rPr lang="en-US" altLang="ko-KR" sz="1200" b="1" dirty="0"/>
            </a:br>
            <a:r>
              <a:rPr lang="ko-KR" altLang="en-US" sz="1200" dirty="0"/>
              <a:t>서버에 자원을 새로 등록하고자 할 때 사용합니다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Ex.</a:t>
            </a:r>
            <a:r>
              <a:rPr lang="ko-KR" altLang="en-US" sz="1200" dirty="0"/>
              <a:t> 게시물 작성</a:t>
            </a:r>
            <a:r>
              <a:rPr lang="en-US" altLang="ko-KR" sz="1200" dirty="0"/>
              <a:t>,</a:t>
            </a:r>
            <a:r>
              <a:rPr lang="ko-KR" altLang="en-US" sz="1200" dirty="0"/>
              <a:t> 회원가입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회원가입할</a:t>
            </a:r>
            <a:r>
              <a:rPr lang="ko-KR" altLang="en-US" sz="1200" dirty="0"/>
              <a:t> 때 </a:t>
            </a:r>
            <a:endParaRPr lang="en-US" altLang="ko-KR" sz="1200" dirty="0"/>
          </a:p>
          <a:p>
            <a:r>
              <a:rPr lang="ko-KR" altLang="en-US" sz="1200" dirty="0"/>
              <a:t>사용자는 어떤 정보를 전달</a:t>
            </a:r>
            <a:r>
              <a:rPr lang="en-US" altLang="ko-KR" sz="1200" dirty="0"/>
              <a:t>?</a:t>
            </a:r>
            <a:r>
              <a:rPr lang="ko-KR" altLang="en-US" sz="1200" dirty="0"/>
              <a:t>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전화번호</a:t>
            </a:r>
            <a:r>
              <a:rPr lang="en-US" altLang="ko-KR" sz="1200" dirty="0"/>
              <a:t>,</a:t>
            </a:r>
            <a:r>
              <a:rPr lang="ko-KR" altLang="en-US" sz="1200" dirty="0"/>
              <a:t> 주민등록번호</a:t>
            </a:r>
            <a:r>
              <a:rPr lang="en-US" altLang="ko-KR" sz="1200" dirty="0"/>
              <a:t>,</a:t>
            </a:r>
            <a:r>
              <a:rPr lang="ko-KR" altLang="en-US" sz="1200" dirty="0"/>
              <a:t> 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 닉네임 등  </a:t>
            </a:r>
            <a:endParaRPr lang="en-US" altLang="ko-KR" sz="1200" dirty="0"/>
          </a:p>
          <a:p>
            <a:r>
              <a:rPr lang="ko-KR" altLang="en-US" sz="1200" dirty="0"/>
              <a:t>요청의 본문에 새로 등록할 데이터를 넣어서 보내는데 이 본문을 </a:t>
            </a:r>
            <a:r>
              <a:rPr lang="en-US" altLang="ko-KR" sz="1200" dirty="0"/>
              <a:t>body </a:t>
            </a:r>
            <a:r>
              <a:rPr lang="ko-KR" altLang="en-US" sz="1200" dirty="0" err="1"/>
              <a:t>라고함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* </a:t>
            </a:r>
            <a:r>
              <a:rPr lang="en-US" altLang="ko-KR" sz="1200" dirty="0"/>
              <a:t>Put: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수정</a:t>
            </a:r>
            <a:r>
              <a:rPr lang="en-US" altLang="ko-KR" sz="1200" dirty="0"/>
              <a:t>), patch: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일부 수정</a:t>
            </a:r>
            <a:r>
              <a:rPr lang="en-US" altLang="ko-KR" sz="1200" dirty="0"/>
              <a:t>), delete: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 주소에는 </a:t>
            </a:r>
            <a:r>
              <a:rPr lang="ko-KR" altLang="en-US" b="1" dirty="0"/>
              <a:t>요청의 내용</a:t>
            </a:r>
            <a:r>
              <a:rPr lang="ko-KR" altLang="en-US" dirty="0"/>
              <a:t>을 표현합니다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구글창에</a:t>
            </a:r>
            <a:r>
              <a:rPr lang="ko-KR" altLang="en-US" dirty="0"/>
              <a:t> 검색을 하면 </a:t>
            </a:r>
            <a:r>
              <a:rPr lang="ko-KR" altLang="en-US" dirty="0" err="1"/>
              <a:t>주소창에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 err="1"/>
              <a:t>라고</a:t>
            </a:r>
            <a:r>
              <a:rPr lang="ko-KR" altLang="en-US" dirty="0"/>
              <a:t> 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/user</a:t>
            </a:r>
            <a:r>
              <a:rPr lang="ko-KR" altLang="en-US" dirty="0"/>
              <a:t>이면 사용자 정보에 관련된 자원 요청</a:t>
            </a:r>
            <a:r>
              <a:rPr lang="en-US" altLang="ko-KR" dirty="0"/>
              <a:t>, /post</a:t>
            </a:r>
            <a:r>
              <a:rPr lang="ko-KR" altLang="en-US" dirty="0"/>
              <a:t>이면 </a:t>
            </a:r>
            <a:r>
              <a:rPr lang="ko-KR" altLang="en-US" dirty="0" err="1"/>
              <a:t>게시글</a:t>
            </a:r>
            <a:r>
              <a:rPr lang="ko-KR" altLang="en-US" dirty="0"/>
              <a:t> 관련된 자원을 요청하는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질문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GET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POST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931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클라이언트가 웹 서버에게 사용자 요청의 목적이나 내용을 알리는 수단으로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요청 메서드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주소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  <a:r>
              <a:rPr lang="ko-KR" altLang="en-US" dirty="0"/>
              <a:t> 목적에 따라 </a:t>
            </a:r>
            <a:r>
              <a:rPr lang="en-US" altLang="ko-KR" b="1" dirty="0"/>
              <a:t>GET, POST, PUT, PATCH, DELETE</a:t>
            </a:r>
            <a:r>
              <a:rPr lang="ko-KR" altLang="en-US" dirty="0"/>
              <a:t>로 구별됨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200" b="1" dirty="0"/>
              <a:t>GET method</a:t>
            </a:r>
            <a:br>
              <a:rPr lang="en-US" altLang="ko-KR" sz="1200" b="1" dirty="0">
                <a:solidFill>
                  <a:schemeClr val="accent1"/>
                </a:solidFill>
              </a:rPr>
            </a:br>
            <a:r>
              <a:rPr lang="ko-KR" altLang="en-US" sz="1200" dirty="0"/>
              <a:t>서버에서 자원을 </a:t>
            </a:r>
            <a:r>
              <a:rPr lang="ko-KR" altLang="en-US" sz="1200" dirty="0" err="1"/>
              <a:t>가져오고자할</a:t>
            </a:r>
            <a:r>
              <a:rPr lang="ko-KR" altLang="en-US" sz="1200" dirty="0"/>
              <a:t> 때 사용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Ex. </a:t>
            </a:r>
            <a:r>
              <a:rPr lang="ko-KR" altLang="en-US" sz="1200" dirty="0"/>
              <a:t>게시판의 게시물 조회</a:t>
            </a:r>
            <a:r>
              <a:rPr lang="en-US" altLang="ko-KR" sz="1200" dirty="0"/>
              <a:t>,</a:t>
            </a:r>
            <a:r>
              <a:rPr lang="ko-KR" altLang="en-US" sz="1200" dirty="0"/>
              <a:t> 댓글 조회</a:t>
            </a:r>
            <a:endParaRPr lang="en-US" altLang="ko-KR" sz="1200" dirty="0"/>
          </a:p>
          <a:p>
            <a:r>
              <a:rPr lang="en-US" altLang="ko-KR" sz="1200" b="1" dirty="0"/>
              <a:t>POST method</a:t>
            </a:r>
            <a:br>
              <a:rPr lang="en-US" altLang="ko-KR" sz="1200" b="1" dirty="0"/>
            </a:br>
            <a:r>
              <a:rPr lang="ko-KR" altLang="en-US" sz="1200" dirty="0"/>
              <a:t>서버에 자원을 새로 등록하고자 할 때 사용합니다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Ex.</a:t>
            </a:r>
            <a:r>
              <a:rPr lang="ko-KR" altLang="en-US" sz="1200" dirty="0"/>
              <a:t> 게시물 작성</a:t>
            </a:r>
            <a:r>
              <a:rPr lang="en-US" altLang="ko-KR" sz="1200" dirty="0"/>
              <a:t>,</a:t>
            </a:r>
            <a:r>
              <a:rPr lang="ko-KR" altLang="en-US" sz="1200" dirty="0"/>
              <a:t> 회원가입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회원가입할</a:t>
            </a:r>
            <a:r>
              <a:rPr lang="ko-KR" altLang="en-US" sz="1200" dirty="0"/>
              <a:t> 때 </a:t>
            </a:r>
            <a:endParaRPr lang="en-US" altLang="ko-KR" sz="1200" dirty="0"/>
          </a:p>
          <a:p>
            <a:r>
              <a:rPr lang="ko-KR" altLang="en-US" sz="1200" dirty="0"/>
              <a:t>사용자는 어떤 정보를 전달</a:t>
            </a:r>
            <a:r>
              <a:rPr lang="en-US" altLang="ko-KR" sz="1200" dirty="0"/>
              <a:t>?</a:t>
            </a:r>
            <a:r>
              <a:rPr lang="ko-KR" altLang="en-US" sz="1200" dirty="0"/>
              <a:t>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전화번호</a:t>
            </a:r>
            <a:r>
              <a:rPr lang="en-US" altLang="ko-KR" sz="1200" dirty="0"/>
              <a:t>,</a:t>
            </a:r>
            <a:r>
              <a:rPr lang="ko-KR" altLang="en-US" sz="1200" dirty="0"/>
              <a:t> 주민등록번호</a:t>
            </a:r>
            <a:r>
              <a:rPr lang="en-US" altLang="ko-KR" sz="1200" dirty="0"/>
              <a:t>,</a:t>
            </a:r>
            <a:r>
              <a:rPr lang="ko-KR" altLang="en-US" sz="1200" dirty="0"/>
              <a:t> 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 닉네임 등  </a:t>
            </a:r>
            <a:endParaRPr lang="en-US" altLang="ko-KR" sz="1200" dirty="0"/>
          </a:p>
          <a:p>
            <a:r>
              <a:rPr lang="ko-KR" altLang="en-US" sz="1200" dirty="0"/>
              <a:t>요청의 본문에 새로 등록할 데이터를 넣어서 보내는데 이 본문을 </a:t>
            </a:r>
            <a:r>
              <a:rPr lang="en-US" altLang="ko-KR" sz="1200" dirty="0"/>
              <a:t>body </a:t>
            </a:r>
            <a:r>
              <a:rPr lang="ko-KR" altLang="en-US" sz="1200" dirty="0" err="1"/>
              <a:t>라고함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* </a:t>
            </a:r>
            <a:r>
              <a:rPr lang="en-US" altLang="ko-KR" sz="1200" dirty="0"/>
              <a:t>Put: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수정</a:t>
            </a:r>
            <a:r>
              <a:rPr lang="en-US" altLang="ko-KR" sz="1200" dirty="0"/>
              <a:t>), patch: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일부 수정</a:t>
            </a:r>
            <a:r>
              <a:rPr lang="en-US" altLang="ko-KR" sz="1200" dirty="0"/>
              <a:t>), delete: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 주소에는 </a:t>
            </a:r>
            <a:r>
              <a:rPr lang="ko-KR" altLang="en-US" b="1" dirty="0"/>
              <a:t>요청의 내용</a:t>
            </a:r>
            <a:r>
              <a:rPr lang="ko-KR" altLang="en-US" dirty="0"/>
              <a:t>을 표현합니다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구글창에</a:t>
            </a:r>
            <a:r>
              <a:rPr lang="ko-KR" altLang="en-US" dirty="0"/>
              <a:t> 검색을 하면 </a:t>
            </a:r>
            <a:r>
              <a:rPr lang="ko-KR" altLang="en-US" dirty="0" err="1"/>
              <a:t>주소창에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 err="1"/>
              <a:t>라고</a:t>
            </a:r>
            <a:r>
              <a:rPr lang="ko-KR" altLang="en-US" dirty="0"/>
              <a:t> 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/user</a:t>
            </a:r>
            <a:r>
              <a:rPr lang="ko-KR" altLang="en-US" dirty="0"/>
              <a:t>이면 사용자 정보에 관련된 자원 요청</a:t>
            </a:r>
            <a:r>
              <a:rPr lang="en-US" altLang="ko-KR" dirty="0"/>
              <a:t>, /post</a:t>
            </a:r>
            <a:r>
              <a:rPr lang="ko-KR" altLang="en-US" dirty="0"/>
              <a:t>이면 </a:t>
            </a:r>
            <a:r>
              <a:rPr lang="ko-KR" altLang="en-US" dirty="0" err="1"/>
              <a:t>게시글</a:t>
            </a:r>
            <a:r>
              <a:rPr lang="ko-KR" altLang="en-US" dirty="0"/>
              <a:t> 관련된 자원을 요청하는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질문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GET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POST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8374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클라이언트가 웹 서버에게 사용자 요청의 목적이나 내용을 알리는 수단으로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요청 메서드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주소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  <a:r>
              <a:rPr lang="ko-KR" altLang="en-US" dirty="0"/>
              <a:t> 목적에 따라 </a:t>
            </a:r>
            <a:r>
              <a:rPr lang="en-US" altLang="ko-KR" b="1" dirty="0"/>
              <a:t>GET, POST, PUT, PATCH, DELETE</a:t>
            </a:r>
            <a:r>
              <a:rPr lang="ko-KR" altLang="en-US" dirty="0"/>
              <a:t>로 구별됨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200" b="1" dirty="0"/>
              <a:t>GET method</a:t>
            </a:r>
            <a:br>
              <a:rPr lang="en-US" altLang="ko-KR" sz="1200" b="1" dirty="0">
                <a:solidFill>
                  <a:schemeClr val="accent1"/>
                </a:solidFill>
              </a:rPr>
            </a:br>
            <a:r>
              <a:rPr lang="ko-KR" altLang="en-US" sz="1200" dirty="0"/>
              <a:t>서버에서 자원을 </a:t>
            </a:r>
            <a:r>
              <a:rPr lang="ko-KR" altLang="en-US" sz="1200" dirty="0" err="1"/>
              <a:t>가져오고자할</a:t>
            </a:r>
            <a:r>
              <a:rPr lang="ko-KR" altLang="en-US" sz="1200" dirty="0"/>
              <a:t> 때 사용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Ex. </a:t>
            </a:r>
            <a:r>
              <a:rPr lang="ko-KR" altLang="en-US" sz="1200" dirty="0"/>
              <a:t>게시판의 게시물 조회</a:t>
            </a:r>
            <a:r>
              <a:rPr lang="en-US" altLang="ko-KR" sz="1200" dirty="0"/>
              <a:t>,</a:t>
            </a:r>
            <a:r>
              <a:rPr lang="ko-KR" altLang="en-US" sz="1200" dirty="0"/>
              <a:t> 댓글 조회</a:t>
            </a:r>
            <a:endParaRPr lang="en-US" altLang="ko-KR" sz="1200" dirty="0"/>
          </a:p>
          <a:p>
            <a:r>
              <a:rPr lang="en-US" altLang="ko-KR" sz="1200" b="1" dirty="0"/>
              <a:t>POST method</a:t>
            </a:r>
            <a:br>
              <a:rPr lang="en-US" altLang="ko-KR" sz="1200" b="1" dirty="0"/>
            </a:br>
            <a:r>
              <a:rPr lang="ko-KR" altLang="en-US" sz="1200" dirty="0"/>
              <a:t>서버에 자원을 새로 등록하고자 할 때 사용합니다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Ex.</a:t>
            </a:r>
            <a:r>
              <a:rPr lang="ko-KR" altLang="en-US" sz="1200" dirty="0"/>
              <a:t> 게시물 작성</a:t>
            </a:r>
            <a:r>
              <a:rPr lang="en-US" altLang="ko-KR" sz="1200" dirty="0"/>
              <a:t>,</a:t>
            </a:r>
            <a:r>
              <a:rPr lang="ko-KR" altLang="en-US" sz="1200" dirty="0"/>
              <a:t> 회원가입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회원가입할</a:t>
            </a:r>
            <a:r>
              <a:rPr lang="ko-KR" altLang="en-US" sz="1200" dirty="0"/>
              <a:t> 때 </a:t>
            </a:r>
            <a:endParaRPr lang="en-US" altLang="ko-KR" sz="1200" dirty="0"/>
          </a:p>
          <a:p>
            <a:r>
              <a:rPr lang="ko-KR" altLang="en-US" sz="1200" dirty="0"/>
              <a:t>사용자는 어떤 정보를 전달</a:t>
            </a:r>
            <a:r>
              <a:rPr lang="en-US" altLang="ko-KR" sz="1200" dirty="0"/>
              <a:t>?</a:t>
            </a:r>
            <a:r>
              <a:rPr lang="ko-KR" altLang="en-US" sz="1200" dirty="0"/>
              <a:t>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전화번호</a:t>
            </a:r>
            <a:r>
              <a:rPr lang="en-US" altLang="ko-KR" sz="1200" dirty="0"/>
              <a:t>,</a:t>
            </a:r>
            <a:r>
              <a:rPr lang="ko-KR" altLang="en-US" sz="1200" dirty="0"/>
              <a:t> 주민등록번호</a:t>
            </a:r>
            <a:r>
              <a:rPr lang="en-US" altLang="ko-KR" sz="1200" dirty="0"/>
              <a:t>,</a:t>
            </a:r>
            <a:r>
              <a:rPr lang="ko-KR" altLang="en-US" sz="1200" dirty="0"/>
              <a:t> 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 닉네임 등  </a:t>
            </a:r>
            <a:endParaRPr lang="en-US" altLang="ko-KR" sz="1200" dirty="0"/>
          </a:p>
          <a:p>
            <a:r>
              <a:rPr lang="ko-KR" altLang="en-US" sz="1200" dirty="0"/>
              <a:t>요청의 본문에 새로 등록할 데이터를 넣어서 보내는데 이 본문을 </a:t>
            </a:r>
            <a:r>
              <a:rPr lang="en-US" altLang="ko-KR" sz="1200" dirty="0"/>
              <a:t>body </a:t>
            </a:r>
            <a:r>
              <a:rPr lang="ko-KR" altLang="en-US" sz="1200" dirty="0" err="1"/>
              <a:t>라고함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* </a:t>
            </a:r>
            <a:r>
              <a:rPr lang="en-US" altLang="ko-KR" sz="1200" dirty="0"/>
              <a:t>Put: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수정</a:t>
            </a:r>
            <a:r>
              <a:rPr lang="en-US" altLang="ko-KR" sz="1200" dirty="0"/>
              <a:t>), patch: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일부 수정</a:t>
            </a:r>
            <a:r>
              <a:rPr lang="en-US" altLang="ko-KR" sz="1200" dirty="0"/>
              <a:t>), delete: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 주소에는 </a:t>
            </a:r>
            <a:r>
              <a:rPr lang="ko-KR" altLang="en-US" b="1" dirty="0"/>
              <a:t>요청의 내용</a:t>
            </a:r>
            <a:r>
              <a:rPr lang="ko-KR" altLang="en-US" dirty="0"/>
              <a:t>을 표현합니다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구글창에</a:t>
            </a:r>
            <a:r>
              <a:rPr lang="ko-KR" altLang="en-US" dirty="0"/>
              <a:t> 검색을 하면 </a:t>
            </a:r>
            <a:r>
              <a:rPr lang="ko-KR" altLang="en-US" dirty="0" err="1"/>
              <a:t>주소창에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 err="1"/>
              <a:t>라고</a:t>
            </a:r>
            <a:r>
              <a:rPr lang="ko-KR" altLang="en-US" dirty="0"/>
              <a:t> 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/user</a:t>
            </a:r>
            <a:r>
              <a:rPr lang="ko-KR" altLang="en-US" dirty="0"/>
              <a:t>이면 사용자 정보에 관련된 자원 요청</a:t>
            </a:r>
            <a:r>
              <a:rPr lang="en-US" altLang="ko-KR" dirty="0"/>
              <a:t>, /post</a:t>
            </a:r>
            <a:r>
              <a:rPr lang="ko-KR" altLang="en-US" dirty="0"/>
              <a:t>이면 </a:t>
            </a:r>
            <a:r>
              <a:rPr lang="ko-KR" altLang="en-US" dirty="0" err="1"/>
              <a:t>게시글</a:t>
            </a:r>
            <a:r>
              <a:rPr lang="ko-KR" altLang="en-US" dirty="0"/>
              <a:t> 관련된 자원을 요청하는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질문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GET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POST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5882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클라이언트가 웹 서버에게 사용자 요청의 목적이나 내용을 알리는 수단으로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요청 메서드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주소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  <a:r>
              <a:rPr lang="ko-KR" altLang="en-US" dirty="0"/>
              <a:t> 목적에 따라 </a:t>
            </a:r>
            <a:r>
              <a:rPr lang="en-US" altLang="ko-KR" b="1" dirty="0"/>
              <a:t>GET, POST, PUT, PATCH, DELETE</a:t>
            </a:r>
            <a:r>
              <a:rPr lang="ko-KR" altLang="en-US" dirty="0"/>
              <a:t>로 구별됨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200" b="1" dirty="0"/>
              <a:t>GET method</a:t>
            </a:r>
            <a:br>
              <a:rPr lang="en-US" altLang="ko-KR" sz="1200" b="1" dirty="0">
                <a:solidFill>
                  <a:schemeClr val="accent1"/>
                </a:solidFill>
              </a:rPr>
            </a:br>
            <a:r>
              <a:rPr lang="ko-KR" altLang="en-US" sz="1200" dirty="0"/>
              <a:t>서버에서 자원을 </a:t>
            </a:r>
            <a:r>
              <a:rPr lang="ko-KR" altLang="en-US" sz="1200" dirty="0" err="1"/>
              <a:t>가져오고자할</a:t>
            </a:r>
            <a:r>
              <a:rPr lang="ko-KR" altLang="en-US" sz="1200" dirty="0"/>
              <a:t> 때 사용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Ex. </a:t>
            </a:r>
            <a:r>
              <a:rPr lang="ko-KR" altLang="en-US" sz="1200" dirty="0"/>
              <a:t>게시판의 게시물 조회</a:t>
            </a:r>
            <a:r>
              <a:rPr lang="en-US" altLang="ko-KR" sz="1200" dirty="0"/>
              <a:t>,</a:t>
            </a:r>
            <a:r>
              <a:rPr lang="ko-KR" altLang="en-US" sz="1200" dirty="0"/>
              <a:t> 댓글 조회</a:t>
            </a:r>
            <a:endParaRPr lang="en-US" altLang="ko-KR" sz="1200" dirty="0"/>
          </a:p>
          <a:p>
            <a:r>
              <a:rPr lang="en-US" altLang="ko-KR" sz="1200" b="1" dirty="0"/>
              <a:t>POST method</a:t>
            </a:r>
            <a:br>
              <a:rPr lang="en-US" altLang="ko-KR" sz="1200" b="1" dirty="0"/>
            </a:br>
            <a:r>
              <a:rPr lang="ko-KR" altLang="en-US" sz="1200" dirty="0"/>
              <a:t>서버에 자원을 새로 등록하고자 할 때 사용합니다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Ex.</a:t>
            </a:r>
            <a:r>
              <a:rPr lang="ko-KR" altLang="en-US" sz="1200" dirty="0"/>
              <a:t> 게시물 작성</a:t>
            </a:r>
            <a:r>
              <a:rPr lang="en-US" altLang="ko-KR" sz="1200" dirty="0"/>
              <a:t>,</a:t>
            </a:r>
            <a:r>
              <a:rPr lang="ko-KR" altLang="en-US" sz="1200" dirty="0"/>
              <a:t> 회원가입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회원가입할</a:t>
            </a:r>
            <a:r>
              <a:rPr lang="ko-KR" altLang="en-US" sz="1200" dirty="0"/>
              <a:t> 때 </a:t>
            </a:r>
            <a:endParaRPr lang="en-US" altLang="ko-KR" sz="1200" dirty="0"/>
          </a:p>
          <a:p>
            <a:r>
              <a:rPr lang="ko-KR" altLang="en-US" sz="1200" dirty="0"/>
              <a:t>사용자는 어떤 정보를 전달</a:t>
            </a:r>
            <a:r>
              <a:rPr lang="en-US" altLang="ko-KR" sz="1200" dirty="0"/>
              <a:t>?</a:t>
            </a:r>
            <a:r>
              <a:rPr lang="ko-KR" altLang="en-US" sz="1200" dirty="0"/>
              <a:t>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전화번호</a:t>
            </a:r>
            <a:r>
              <a:rPr lang="en-US" altLang="ko-KR" sz="1200" dirty="0"/>
              <a:t>,</a:t>
            </a:r>
            <a:r>
              <a:rPr lang="ko-KR" altLang="en-US" sz="1200" dirty="0"/>
              <a:t> 주민등록번호</a:t>
            </a:r>
            <a:r>
              <a:rPr lang="en-US" altLang="ko-KR" sz="1200" dirty="0"/>
              <a:t>,</a:t>
            </a:r>
            <a:r>
              <a:rPr lang="ko-KR" altLang="en-US" sz="1200" dirty="0"/>
              <a:t> 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 닉네임 등  </a:t>
            </a:r>
            <a:endParaRPr lang="en-US" altLang="ko-KR" sz="1200" dirty="0"/>
          </a:p>
          <a:p>
            <a:r>
              <a:rPr lang="ko-KR" altLang="en-US" sz="1200" dirty="0"/>
              <a:t>요청의 본문에 새로 등록할 데이터를 넣어서 보내는데 이 본문을 </a:t>
            </a:r>
            <a:r>
              <a:rPr lang="en-US" altLang="ko-KR" sz="1200" dirty="0"/>
              <a:t>body </a:t>
            </a:r>
            <a:r>
              <a:rPr lang="ko-KR" altLang="en-US" sz="1200" dirty="0" err="1"/>
              <a:t>라고함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* </a:t>
            </a:r>
            <a:r>
              <a:rPr lang="en-US" altLang="ko-KR" sz="1200" dirty="0"/>
              <a:t>Put: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수정</a:t>
            </a:r>
            <a:r>
              <a:rPr lang="en-US" altLang="ko-KR" sz="1200" dirty="0"/>
              <a:t>), patch: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일부 수정</a:t>
            </a:r>
            <a:r>
              <a:rPr lang="en-US" altLang="ko-KR" sz="1200" dirty="0"/>
              <a:t>), delete: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 주소에는 </a:t>
            </a:r>
            <a:r>
              <a:rPr lang="ko-KR" altLang="en-US" b="1" dirty="0"/>
              <a:t>요청의 내용</a:t>
            </a:r>
            <a:r>
              <a:rPr lang="ko-KR" altLang="en-US" dirty="0"/>
              <a:t>을 표현합니다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구글창에</a:t>
            </a:r>
            <a:r>
              <a:rPr lang="ko-KR" altLang="en-US" dirty="0"/>
              <a:t> 검색을 하면 </a:t>
            </a:r>
            <a:r>
              <a:rPr lang="ko-KR" altLang="en-US" dirty="0" err="1"/>
              <a:t>주소창에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 err="1"/>
              <a:t>라고</a:t>
            </a:r>
            <a:r>
              <a:rPr lang="ko-KR" altLang="en-US" dirty="0"/>
              <a:t> 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/user</a:t>
            </a:r>
            <a:r>
              <a:rPr lang="ko-KR" altLang="en-US" dirty="0"/>
              <a:t>이면 사용자 정보에 관련된 자원 요청</a:t>
            </a:r>
            <a:r>
              <a:rPr lang="en-US" altLang="ko-KR" dirty="0"/>
              <a:t>, /post</a:t>
            </a:r>
            <a:r>
              <a:rPr lang="ko-KR" altLang="en-US" dirty="0"/>
              <a:t>이면 </a:t>
            </a:r>
            <a:r>
              <a:rPr lang="ko-KR" altLang="en-US" dirty="0" err="1"/>
              <a:t>게시글</a:t>
            </a:r>
            <a:r>
              <a:rPr lang="ko-KR" altLang="en-US" dirty="0"/>
              <a:t> 관련된 자원을 요청하는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질문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GET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POST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731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클래스의 집합 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ko-KR" altLang="en-US" dirty="0" err="1"/>
              <a:t>한개</a:t>
            </a:r>
            <a:r>
              <a:rPr lang="ko-KR" altLang="en-US" dirty="0"/>
              <a:t> 파일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패키지</a:t>
            </a:r>
            <a:r>
              <a:rPr lang="en-US" altLang="ko-KR" dirty="0"/>
              <a:t>: </a:t>
            </a:r>
            <a:r>
              <a:rPr lang="ko-KR" altLang="en-US" dirty="0"/>
              <a:t>모듈을 </a:t>
            </a:r>
            <a:r>
              <a:rPr lang="ko-KR" altLang="en-US" dirty="0" err="1"/>
              <a:t>모아놓은</a:t>
            </a:r>
            <a:r>
              <a:rPr lang="ko-KR" altLang="en-US" dirty="0"/>
              <a:t> 폴더 </a:t>
            </a:r>
            <a:r>
              <a:rPr lang="en-US" altLang="ko-KR" dirty="0"/>
              <a:t>(</a:t>
            </a:r>
            <a:r>
              <a:rPr lang="ko-KR" altLang="en-US" dirty="0"/>
              <a:t>종종 라이브러리라고 불리기도 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엄밀하게 말하면 라이브러리는 패키지의 집합 </a:t>
            </a:r>
            <a:r>
              <a:rPr lang="en-US" altLang="ko-KR" dirty="0"/>
              <a:t>(</a:t>
            </a:r>
            <a:r>
              <a:rPr lang="ko-KR" altLang="en-US" dirty="0"/>
              <a:t>패키지보다 </a:t>
            </a:r>
            <a:r>
              <a:rPr lang="ko-KR" altLang="en-US" dirty="0" err="1"/>
              <a:t>조금더</a:t>
            </a:r>
            <a:r>
              <a:rPr lang="ko-KR" altLang="en-US" dirty="0"/>
              <a:t> 포괄적인 개념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73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클래스의 집합 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ko-KR" altLang="en-US" dirty="0" err="1"/>
              <a:t>한개</a:t>
            </a:r>
            <a:r>
              <a:rPr lang="ko-KR" altLang="en-US" dirty="0"/>
              <a:t> 파일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패키지</a:t>
            </a:r>
            <a:r>
              <a:rPr lang="en-US" altLang="ko-KR" dirty="0"/>
              <a:t>: </a:t>
            </a:r>
            <a:r>
              <a:rPr lang="ko-KR" altLang="en-US" dirty="0"/>
              <a:t>모듈을 </a:t>
            </a:r>
            <a:r>
              <a:rPr lang="ko-KR" altLang="en-US" dirty="0" err="1"/>
              <a:t>모아놓은</a:t>
            </a:r>
            <a:r>
              <a:rPr lang="ko-KR" altLang="en-US" dirty="0"/>
              <a:t> 폴더 </a:t>
            </a:r>
            <a:r>
              <a:rPr lang="en-US" altLang="ko-KR" dirty="0"/>
              <a:t>(</a:t>
            </a:r>
            <a:r>
              <a:rPr lang="ko-KR" altLang="en-US" dirty="0"/>
              <a:t>종종 라이브러리라고 불리기도 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엄밀하게 말하면 라이브러리는 패키지의 집합 </a:t>
            </a:r>
            <a:r>
              <a:rPr lang="en-US" altLang="ko-KR" dirty="0"/>
              <a:t>(</a:t>
            </a:r>
            <a:r>
              <a:rPr lang="ko-KR" altLang="en-US" dirty="0"/>
              <a:t>패키지보다 </a:t>
            </a:r>
            <a:r>
              <a:rPr lang="ko-KR" altLang="en-US" dirty="0" err="1"/>
              <a:t>조금더</a:t>
            </a:r>
            <a:r>
              <a:rPr lang="ko-KR" altLang="en-US" dirty="0"/>
              <a:t> 포괄적인 개념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03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클래스의 집합 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ko-KR" altLang="en-US" dirty="0" err="1"/>
              <a:t>한개</a:t>
            </a:r>
            <a:r>
              <a:rPr lang="ko-KR" altLang="en-US" dirty="0"/>
              <a:t> 파일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패키지</a:t>
            </a:r>
            <a:r>
              <a:rPr lang="en-US" altLang="ko-KR" dirty="0"/>
              <a:t>: </a:t>
            </a:r>
            <a:r>
              <a:rPr lang="ko-KR" altLang="en-US" dirty="0"/>
              <a:t>모듈을 </a:t>
            </a:r>
            <a:r>
              <a:rPr lang="ko-KR" altLang="en-US" dirty="0" err="1"/>
              <a:t>모아놓은</a:t>
            </a:r>
            <a:r>
              <a:rPr lang="ko-KR" altLang="en-US" dirty="0"/>
              <a:t> 폴더 </a:t>
            </a:r>
            <a:r>
              <a:rPr lang="en-US" altLang="ko-KR" dirty="0"/>
              <a:t>(</a:t>
            </a:r>
            <a:r>
              <a:rPr lang="ko-KR" altLang="en-US" dirty="0"/>
              <a:t>종종 라이브러리라고 불리기도 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엄밀하게 말하면 라이브러리는 패키지의 집합 </a:t>
            </a:r>
            <a:r>
              <a:rPr lang="en-US" altLang="ko-KR" dirty="0"/>
              <a:t>(</a:t>
            </a:r>
            <a:r>
              <a:rPr lang="ko-KR" altLang="en-US" dirty="0"/>
              <a:t>패키지보다 </a:t>
            </a:r>
            <a:r>
              <a:rPr lang="ko-KR" altLang="en-US" dirty="0" err="1"/>
              <a:t>조금더</a:t>
            </a:r>
            <a:r>
              <a:rPr lang="ko-KR" altLang="en-US" dirty="0"/>
              <a:t> 포괄적인 개념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2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2022-08-23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2022-08-23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www.postman.com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75464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Postman</a:t>
            </a:r>
            <a:endParaRPr kumimoji="1" lang="ko-KR" altLang="en-US" sz="3200" b="1" dirty="0">
              <a:solidFill>
                <a:srgbClr val="0D093D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D7C64-AA22-4F72-9197-EC5FC9E1172D}"/>
              </a:ext>
            </a:extLst>
          </p:cNvPr>
          <p:cNvSpPr txBox="1"/>
          <p:nvPr/>
        </p:nvSpPr>
        <p:spPr>
          <a:xfrm>
            <a:off x="465034" y="1382397"/>
            <a:ext cx="257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회원가입 또는 로그인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5207F2-18F6-4811-A3B1-4D4E19511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090" y="1902443"/>
            <a:ext cx="8220907" cy="41362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E3400-A9BE-4E50-AB53-787ACBCE149D}"/>
              </a:ext>
            </a:extLst>
          </p:cNvPr>
          <p:cNvSpPr/>
          <p:nvPr/>
        </p:nvSpPr>
        <p:spPr>
          <a:xfrm>
            <a:off x="9355632" y="1841973"/>
            <a:ext cx="1126216" cy="312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78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75464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Postman</a:t>
            </a:r>
            <a:endParaRPr kumimoji="1" lang="ko-KR" altLang="en-US" sz="3200" b="1" dirty="0">
              <a:solidFill>
                <a:srgbClr val="0D093D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D7C64-AA22-4F72-9197-EC5FC9E1172D}"/>
              </a:ext>
            </a:extLst>
          </p:cNvPr>
          <p:cNvSpPr txBox="1"/>
          <p:nvPr/>
        </p:nvSpPr>
        <p:spPr>
          <a:xfrm>
            <a:off x="465034" y="1388338"/>
            <a:ext cx="418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Workspaces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Workspaces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8D6DA3-404C-447C-8E84-EF75FCA8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046" y="2015899"/>
            <a:ext cx="8172166" cy="41846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3990A-10DF-47F1-A1D1-A4947F7DB467}"/>
              </a:ext>
            </a:extLst>
          </p:cNvPr>
          <p:cNvSpPr/>
          <p:nvPr/>
        </p:nvSpPr>
        <p:spPr>
          <a:xfrm>
            <a:off x="2491397" y="2015899"/>
            <a:ext cx="1546691" cy="1040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19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75464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Postman</a:t>
            </a:r>
            <a:endParaRPr kumimoji="1" lang="ko-KR" altLang="en-US" sz="3200" b="1" dirty="0">
              <a:solidFill>
                <a:srgbClr val="0D093D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D7C64-AA22-4F72-9197-EC5FC9E1172D}"/>
              </a:ext>
            </a:extLst>
          </p:cNvPr>
          <p:cNvSpPr txBox="1"/>
          <p:nvPr/>
        </p:nvSpPr>
        <p:spPr>
          <a:xfrm>
            <a:off x="465034" y="1373144"/>
            <a:ext cx="418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방식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 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Send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8D6DA3-404C-447C-8E84-EF75FCA8A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1399" y="2015899"/>
            <a:ext cx="8169460" cy="41846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3990A-10DF-47F1-A1D1-A4947F7DB467}"/>
              </a:ext>
            </a:extLst>
          </p:cNvPr>
          <p:cNvSpPr/>
          <p:nvPr/>
        </p:nvSpPr>
        <p:spPr>
          <a:xfrm>
            <a:off x="3816970" y="2599567"/>
            <a:ext cx="435911" cy="2726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1556FB-6633-47CE-A97A-F77158BBEFC5}"/>
              </a:ext>
            </a:extLst>
          </p:cNvPr>
          <p:cNvSpPr/>
          <p:nvPr/>
        </p:nvSpPr>
        <p:spPr>
          <a:xfrm>
            <a:off x="4406303" y="2599567"/>
            <a:ext cx="2154057" cy="2726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EE728-3339-4114-B21A-1C2A345E5FDD}"/>
              </a:ext>
            </a:extLst>
          </p:cNvPr>
          <p:cNvSpPr/>
          <p:nvPr/>
        </p:nvSpPr>
        <p:spPr>
          <a:xfrm>
            <a:off x="9849482" y="2611003"/>
            <a:ext cx="491216" cy="261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083B93-6F12-4339-8CDD-5B83EA9EBDAB}"/>
              </a:ext>
            </a:extLst>
          </p:cNvPr>
          <p:cNvSpPr/>
          <p:nvPr/>
        </p:nvSpPr>
        <p:spPr>
          <a:xfrm>
            <a:off x="3816970" y="4400071"/>
            <a:ext cx="4314439" cy="1736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77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02105-7FA6-4ED4-91D6-0080128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1CC76-75E1-459F-9135-9C59380F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F77EB-54F8-46DF-B588-C524BD07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52" y="0"/>
            <a:ext cx="12265152" cy="6857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0864A-BD01-427E-B6D2-AF0815C36F5B}"/>
              </a:ext>
            </a:extLst>
          </p:cNvPr>
          <p:cNvSpPr txBox="1"/>
          <p:nvPr/>
        </p:nvSpPr>
        <p:spPr>
          <a:xfrm>
            <a:off x="88491" y="6532800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84B41-9E17-45B1-AB95-001FCC29D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50949" y="3489051"/>
            <a:ext cx="1312872" cy="669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26B0B-F1CC-4FA0-ABDB-ABCD80722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2" b="22533"/>
          <a:stretch/>
        </p:blipFill>
        <p:spPr>
          <a:xfrm>
            <a:off x="1884691" y="3743701"/>
            <a:ext cx="2488362" cy="550308"/>
          </a:xfrm>
          <a:prstGeom prst="rect">
            <a:avLst/>
          </a:prstGeom>
        </p:spPr>
      </p:pic>
      <p:pic>
        <p:nvPicPr>
          <p:cNvPr id="11" name="그림 3">
            <a:extLst>
              <a:ext uri="{FF2B5EF4-FFF2-40B4-BE49-F238E27FC236}">
                <a16:creationId xmlns:a16="http://schemas.microsoft.com/office/drawing/2014/main" id="{D243828E-0A6F-4F60-92F3-87519ABC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60" y="3709265"/>
            <a:ext cx="755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CBA9766D-D99A-4C2B-983F-6CBB244D029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856" t="14033" r="51138" b="58096"/>
          <a:stretch/>
        </p:blipFill>
        <p:spPr>
          <a:xfrm>
            <a:off x="5575283" y="3627185"/>
            <a:ext cx="1904467" cy="39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FD63A0-AC2B-406E-B214-CD546C4FBBC7}"/>
              </a:ext>
            </a:extLst>
          </p:cNvPr>
          <p:cNvSpPr txBox="1"/>
          <p:nvPr/>
        </p:nvSpPr>
        <p:spPr>
          <a:xfrm>
            <a:off x="1050949" y="2735943"/>
            <a:ext cx="7503116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감사합니다</a:t>
            </a:r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44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32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9755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4D6DD-DA6C-4328-8599-1AA93991B12C}"/>
              </a:ext>
            </a:extLst>
          </p:cNvPr>
          <p:cNvSpPr txBox="1"/>
          <p:nvPr/>
        </p:nvSpPr>
        <p:spPr>
          <a:xfrm>
            <a:off x="1748769" y="2528062"/>
            <a:ext cx="3387237" cy="223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Localhost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 패키지 라이브러리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Postman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06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86320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localhost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2C124-2903-43DD-9931-20D1A2D2CD3D}"/>
              </a:ext>
            </a:extLst>
          </p:cNvPr>
          <p:cNvSpPr txBox="1"/>
          <p:nvPr/>
        </p:nvSpPr>
        <p:spPr>
          <a:xfrm>
            <a:off x="777745" y="1332834"/>
            <a:ext cx="851358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자신의 컴퓨터 주소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localhost</a:t>
            </a:r>
            <a:r>
              <a:rPr lang="ko-KR" altLang="en-US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 </a:t>
            </a:r>
            <a:r>
              <a:rPr lang="en-US" altLang="ko-KR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127.0.0.1</a:t>
            </a:r>
            <a:r>
              <a:rPr lang="ko-KR" altLang="en-US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이라고 표현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루프백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주소라고도 불림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en-US" altLang="ko-KR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자신만이 사용 가능하며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시뮬레이션 서버로 활용 </a:t>
            </a:r>
            <a:endParaRPr lang="en-US" altLang="ko-KR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C5F91-2058-44DD-B32E-4E635FC2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69" y="2777742"/>
            <a:ext cx="6758964" cy="33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7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403251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모듈 패키지 라이브러리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48164-3936-4226-BC2E-24D5BADDC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188" y="1597941"/>
            <a:ext cx="6141536" cy="34622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E45F90-7839-42E8-8333-3C0A14847FDD}"/>
              </a:ext>
            </a:extLst>
          </p:cNvPr>
          <p:cNvSpPr txBox="1"/>
          <p:nvPr/>
        </p:nvSpPr>
        <p:spPr>
          <a:xfrm>
            <a:off x="3864345" y="5418301"/>
            <a:ext cx="4463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               패키지               라이브러리 </a:t>
            </a:r>
            <a:endParaRPr lang="en-US" altLang="ko-KR" sz="20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D72290-3CAE-4D4E-9F8C-A6EA485EB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36" y="5514931"/>
            <a:ext cx="371552" cy="2068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E5CFF3-9785-48BB-863B-E073571D2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69" y="5514931"/>
            <a:ext cx="371552" cy="2068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3C8033-91DF-43DF-8F6E-4AFD30FA6207}"/>
              </a:ext>
            </a:extLst>
          </p:cNvPr>
          <p:cNvSpPr/>
          <p:nvPr/>
        </p:nvSpPr>
        <p:spPr>
          <a:xfrm>
            <a:off x="3601470" y="5423491"/>
            <a:ext cx="4871749" cy="3949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48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70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694F6-158D-3047-98C6-B7C5FE5D1E2B}"/>
              </a:ext>
            </a:extLst>
          </p:cNvPr>
          <p:cNvSpPr txBox="1"/>
          <p:nvPr/>
        </p:nvSpPr>
        <p:spPr>
          <a:xfrm>
            <a:off x="5346701" y="1499547"/>
            <a:ext cx="1986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 API</a:t>
            </a:r>
            <a:endParaRPr lang="ko-KR" altLang="en-US" sz="28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10877"/>
              </p:ext>
            </p:extLst>
          </p:nvPr>
        </p:nvGraphicFramePr>
        <p:xfrm>
          <a:off x="4312460" y="37542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657EE99-95BE-9E4E-ACED-1B7F77A2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10" y="2986114"/>
            <a:ext cx="65659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DF2CD-6D21-A44A-A443-07666A648806}"/>
              </a:ext>
            </a:extLst>
          </p:cNvPr>
          <p:cNvSpPr txBox="1"/>
          <p:nvPr/>
        </p:nvSpPr>
        <p:spPr>
          <a:xfrm>
            <a:off x="5458726" y="3937163"/>
            <a:ext cx="159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</a:t>
            </a:r>
          </a:p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</a:t>
            </a:r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6EFF-6F71-4F6C-AC57-3848863813A0}"/>
              </a:ext>
            </a:extLst>
          </p:cNvPr>
          <p:cNvSpPr txBox="1"/>
          <p:nvPr/>
        </p:nvSpPr>
        <p:spPr>
          <a:xfrm>
            <a:off x="5346701" y="2022767"/>
            <a:ext cx="190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개발자들의 약속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21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70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/>
        </p:nvGraphicFramePr>
        <p:xfrm>
          <a:off x="4312460" y="36886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657EE99-95BE-9E4E-ACED-1B7F77A2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10" y="2920514"/>
            <a:ext cx="65659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DF2CD-6D21-A44A-A443-07666A648806}"/>
              </a:ext>
            </a:extLst>
          </p:cNvPr>
          <p:cNvSpPr txBox="1"/>
          <p:nvPr/>
        </p:nvSpPr>
        <p:spPr>
          <a:xfrm>
            <a:off x="5458726" y="3871563"/>
            <a:ext cx="159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</a:t>
            </a:r>
          </a:p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</a:t>
            </a:r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D3B4A-4CE3-49E9-B0EC-E6BE8DD7D7D2}"/>
              </a:ext>
            </a:extLst>
          </p:cNvPr>
          <p:cNvSpPr txBox="1"/>
          <p:nvPr/>
        </p:nvSpPr>
        <p:spPr>
          <a:xfrm>
            <a:off x="5458726" y="1646805"/>
            <a:ext cx="150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/user/1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36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70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57754"/>
              </p:ext>
            </p:extLst>
          </p:nvPr>
        </p:nvGraphicFramePr>
        <p:xfrm>
          <a:off x="4312460" y="36886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657EE99-95BE-9E4E-ACED-1B7F77A2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10" y="2920514"/>
            <a:ext cx="65659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DF2CD-6D21-A44A-A443-07666A648806}"/>
              </a:ext>
            </a:extLst>
          </p:cNvPr>
          <p:cNvSpPr txBox="1"/>
          <p:nvPr/>
        </p:nvSpPr>
        <p:spPr>
          <a:xfrm>
            <a:off x="5458726" y="3871563"/>
            <a:ext cx="159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</a:t>
            </a:r>
          </a:p>
          <a:p>
            <a:pPr algn="ctr"/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</a:t>
            </a:r>
            <a:b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</a:t>
            </a:r>
            <a:b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</a:t>
            </a:r>
            <a:b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</a:t>
            </a:r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94AB22-D500-436A-AF9F-1DE75B1F2517}"/>
              </a:ext>
            </a:extLst>
          </p:cNvPr>
          <p:cNvSpPr/>
          <p:nvPr/>
        </p:nvSpPr>
        <p:spPr>
          <a:xfrm>
            <a:off x="6993629" y="4444514"/>
            <a:ext cx="683649" cy="3068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3B29F2-1776-43B7-A787-A6A96752B49C}"/>
              </a:ext>
            </a:extLst>
          </p:cNvPr>
          <p:cNvCxnSpPr>
            <a:stCxn id="7" idx="3"/>
          </p:cNvCxnSpPr>
          <p:nvPr/>
        </p:nvCxnSpPr>
        <p:spPr>
          <a:xfrm flipH="1" flipV="1">
            <a:off x="6621729" y="4381757"/>
            <a:ext cx="430665" cy="22847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53DBDE-B893-4652-991B-F4F46C7B2CB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6621728" y="4610227"/>
            <a:ext cx="430666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019D80-5327-458D-871E-2052B641063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6621730" y="4610227"/>
            <a:ext cx="430664" cy="25509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A4A250-B0B9-40FE-A0EC-5D4D267490A7}"/>
              </a:ext>
            </a:extLst>
          </p:cNvPr>
          <p:cNvSpPr txBox="1"/>
          <p:nvPr/>
        </p:nvSpPr>
        <p:spPr>
          <a:xfrm>
            <a:off x="5424775" y="1533119"/>
            <a:ext cx="16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 /user/1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85873-8DB9-4423-80C8-7E5E039AF291}"/>
              </a:ext>
            </a:extLst>
          </p:cNvPr>
          <p:cNvSpPr txBox="1"/>
          <p:nvPr/>
        </p:nvSpPr>
        <p:spPr>
          <a:xfrm>
            <a:off x="5058861" y="1939274"/>
            <a:ext cx="23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 “name” : “banana” }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16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70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/>
        </p:nvGraphicFramePr>
        <p:xfrm>
          <a:off x="4312460" y="36886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657EE99-95BE-9E4E-ACED-1B7F77A2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10" y="2920514"/>
            <a:ext cx="65659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DF2CD-6D21-A44A-A443-07666A648806}"/>
              </a:ext>
            </a:extLst>
          </p:cNvPr>
          <p:cNvSpPr txBox="1"/>
          <p:nvPr/>
        </p:nvSpPr>
        <p:spPr>
          <a:xfrm>
            <a:off x="5458726" y="3871563"/>
            <a:ext cx="159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</a:t>
            </a:r>
          </a:p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D3B4A-4CE3-49E9-B0EC-E6BE8DD7D7D2}"/>
              </a:ext>
            </a:extLst>
          </p:cNvPr>
          <p:cNvSpPr txBox="1"/>
          <p:nvPr/>
        </p:nvSpPr>
        <p:spPr>
          <a:xfrm>
            <a:off x="5725484" y="1589857"/>
            <a:ext cx="123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 /user/1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44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75464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Postman</a:t>
            </a:r>
            <a:endParaRPr kumimoji="1" lang="ko-KR" altLang="en-US" sz="3200" b="1" dirty="0">
              <a:solidFill>
                <a:srgbClr val="0D093D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8667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6D537-CDFC-4BC6-8935-9A6D8D8A2605}"/>
              </a:ext>
            </a:extLst>
          </p:cNvPr>
          <p:cNvSpPr txBox="1"/>
          <p:nvPr/>
        </p:nvSpPr>
        <p:spPr>
          <a:xfrm>
            <a:off x="3739426" y="5775276"/>
            <a:ext cx="471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개발을 빠르고 쉽게 사용하기 위한 테스트 툴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A6E-CAA5-49A8-80E6-4ED1348F002A}"/>
              </a:ext>
            </a:extLst>
          </p:cNvPr>
          <p:cNvSpPr txBox="1"/>
          <p:nvPr/>
        </p:nvSpPr>
        <p:spPr>
          <a:xfrm>
            <a:off x="4073247" y="1381855"/>
            <a:ext cx="429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4"/>
              </a:rPr>
              <a:t>https://www.postman.com/downloads/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B67209-880D-4ABE-A5B0-9E1A24AF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134" y="1839351"/>
            <a:ext cx="6640064" cy="37595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5EE2A7-CCE7-4AFE-81E7-E1D959FAB62B}"/>
              </a:ext>
            </a:extLst>
          </p:cNvPr>
          <p:cNvSpPr/>
          <p:nvPr/>
        </p:nvSpPr>
        <p:spPr>
          <a:xfrm>
            <a:off x="4222198" y="3486249"/>
            <a:ext cx="2094731" cy="784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649D0-E7B8-4D84-9D21-6FF24AABB23E}"/>
              </a:ext>
            </a:extLst>
          </p:cNvPr>
          <p:cNvSpPr txBox="1"/>
          <p:nvPr/>
        </p:nvSpPr>
        <p:spPr>
          <a:xfrm>
            <a:off x="465034" y="1381855"/>
            <a:ext cx="19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Postman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5079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1237</Words>
  <Application>Microsoft Office PowerPoint</Application>
  <PresentationFormat>와이드스크린</PresentationFormat>
  <Paragraphs>157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</vt:lpstr>
      <vt:lpstr>arial</vt:lpstr>
      <vt:lpstr>나눔스퀘어OTF</vt:lpstr>
      <vt:lpstr>NanumSquareOTF ExtraBold</vt:lpstr>
      <vt:lpstr>arial</vt:lpstr>
      <vt:lpstr>NanumSquareOTF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wdlab</cp:lastModifiedBy>
  <cp:revision>102</cp:revision>
  <dcterms:created xsi:type="dcterms:W3CDTF">2021-08-09T07:59:48Z</dcterms:created>
  <dcterms:modified xsi:type="dcterms:W3CDTF">2022-08-23T08:46:04Z</dcterms:modified>
</cp:coreProperties>
</file>